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5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8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96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08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79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0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2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86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4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0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3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EB637-20D3-4F05-8AAA-947C0D742F0A}" type="datetimeFigureOut">
              <a:rPr lang="en-GB" smtClean="0"/>
              <a:t>24/11/2014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D3AC-745E-4543-A47D-3C979532C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5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20188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32403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24" y="3573016"/>
            <a:ext cx="1715011" cy="134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25214"/>
              </p:ext>
            </p:extLst>
          </p:nvPr>
        </p:nvGraphicFramePr>
        <p:xfrm>
          <a:off x="258105" y="5229200"/>
          <a:ext cx="201622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/>
                <a:gridCol w="672075"/>
                <a:gridCol w="67207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g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l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o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30112" y="645333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53680" y="3403349"/>
            <a:ext cx="147639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52145"/>
              </p:ext>
            </p:extLst>
          </p:nvPr>
        </p:nvGraphicFramePr>
        <p:xfrm>
          <a:off x="2483763" y="5229200"/>
          <a:ext cx="201622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/>
                <a:gridCol w="672075"/>
                <a:gridCol w="67207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g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l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e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555770" y="645333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45824"/>
            <a:ext cx="1512168" cy="15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32789"/>
              </p:ext>
            </p:extLst>
          </p:nvPr>
        </p:nvGraphicFramePr>
        <p:xfrm>
          <a:off x="4680011" y="5229200"/>
          <a:ext cx="201622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/>
                <a:gridCol w="672075"/>
                <a:gridCol w="67207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r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ck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o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752018" y="645333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40152" y="4914037"/>
            <a:ext cx="72008" cy="3151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21168"/>
            <a:ext cx="1292200" cy="158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48631"/>
              </p:ext>
            </p:extLst>
          </p:nvPr>
        </p:nvGraphicFramePr>
        <p:xfrm>
          <a:off x="6876256" y="5229200"/>
          <a:ext cx="201622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/>
                <a:gridCol w="672075"/>
                <a:gridCol w="67207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ll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h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SassoonPrimaryInfant" pitchFamily="2" charset="0"/>
                        </a:rPr>
                        <a:t>i</a:t>
                      </a:r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948263" y="645333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115352" y="1844824"/>
            <a:ext cx="1145539" cy="139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41504"/>
              </p:ext>
            </p:extLst>
          </p:nvPr>
        </p:nvGraphicFramePr>
        <p:xfrm>
          <a:off x="4680008" y="1124744"/>
          <a:ext cx="201622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/>
                <a:gridCol w="672075"/>
                <a:gridCol w="672075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4758603" y="33265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30617" y="2383270"/>
            <a:ext cx="1001524" cy="157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25788" y="1953867"/>
            <a:ext cx="1532172" cy="11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95248"/>
              </p:ext>
            </p:extLst>
          </p:nvPr>
        </p:nvGraphicFramePr>
        <p:xfrm>
          <a:off x="2480628" y="1124744"/>
          <a:ext cx="201622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/>
                <a:gridCol w="672075"/>
                <a:gridCol w="672075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2559223" y="33265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779912" y="1628800"/>
            <a:ext cx="504056" cy="912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49406" y="1953867"/>
            <a:ext cx="1532172" cy="11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82771"/>
              </p:ext>
            </p:extLst>
          </p:nvPr>
        </p:nvGraphicFramePr>
        <p:xfrm>
          <a:off x="6804246" y="1124744"/>
          <a:ext cx="201622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075"/>
                <a:gridCol w="672075"/>
                <a:gridCol w="672075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assoonPrimaryInfant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6882841" y="33265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8355558" y="1628800"/>
            <a:ext cx="252028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5690" y="730399"/>
            <a:ext cx="20478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 rot="10800000">
            <a:off x="235689" y="332656"/>
            <a:ext cx="204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By _____________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0800000">
            <a:off x="2591776" y="1196752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ck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3261299" y="1196752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b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3963375" y="1190147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a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5454093" y="1190147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t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10800000">
            <a:off x="4798921" y="1187003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u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 rot="10800000">
            <a:off x="6156170" y="1177253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m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10800000">
            <a:off x="6893260" y="1196752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d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10800000">
            <a:off x="7558356" y="1196752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d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0800000">
            <a:off x="8247544" y="1196752"/>
            <a:ext cx="46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SassoonPrimaryInfant" pitchFamily="2" charset="0"/>
              </a:rPr>
              <a:t>a</a:t>
            </a:r>
            <a:endParaRPr lang="en-GB" sz="2000" dirty="0">
              <a:latin typeface="SassoonPrimaryInfan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0800000">
            <a:off x="235689" y="2967170"/>
            <a:ext cx="2049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SassoonPrimaryInfant" pitchFamily="2" charset="0"/>
              </a:rPr>
              <a:t>My Gruffalo Book</a:t>
            </a:r>
            <a:endParaRPr lang="en-GB" sz="2000" u="sng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6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Aimee</cp:lastModifiedBy>
  <cp:revision>3</cp:revision>
  <cp:lastPrinted>2011-04-24T14:08:24Z</cp:lastPrinted>
  <dcterms:created xsi:type="dcterms:W3CDTF">2011-04-24T13:45:00Z</dcterms:created>
  <dcterms:modified xsi:type="dcterms:W3CDTF">2014-11-24T14:30:13Z</dcterms:modified>
</cp:coreProperties>
</file>